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0058400" cy="7772400"/>
  <p:notesSz cx="6858000" cy="9144000"/>
  <p:embeddedFontLst>
    <p:embeddedFont>
      <p:font typeface="Bebas Neue Bold" panose="020B0604020202020204" charset="0"/>
      <p:regular r:id="rId53"/>
    </p:embeddedFont>
    <p:embeddedFont>
      <p:font typeface="Canva Sans Bold" panose="020B0604020202020204" charset="0"/>
      <p:regular r:id="rId54"/>
    </p:embeddedFont>
    <p:embeddedFont>
      <p:font typeface="Canva Sans Bold Italics" panose="020B0604020202020204" charset="0"/>
      <p:regular r:id="rId55"/>
    </p:embeddedFont>
    <p:embeddedFont>
      <p:font typeface="Gotham Condensed Bold Italics" panose="020B0604020202020204" charset="0"/>
      <p:regular r:id="rId56"/>
    </p:embeddedFont>
    <p:embeddedFont>
      <p:font typeface="New Icon Script" panose="020B0604020202020204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129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777240" y="3271868"/>
            <a:ext cx="85039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26649" y="948067"/>
            <a:ext cx="8605102" cy="218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WELCOME TO THE</a:t>
            </a:r>
          </a:p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EVENING OF EXCELLENCE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3172" y="3752497"/>
            <a:ext cx="9012056" cy="148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28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Honoring the Top 5% of the Graduating Class at </a:t>
            </a:r>
          </a:p>
          <a:p>
            <a:pPr algn="ctr">
              <a:lnSpc>
                <a:spcPts val="3996"/>
              </a:lnSpc>
            </a:pPr>
            <a:r>
              <a:rPr lang="en-US" sz="28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Stevens High School and Central High School</a:t>
            </a:r>
          </a:p>
          <a:p>
            <a:pPr algn="ctr">
              <a:lnSpc>
                <a:spcPts val="3996"/>
              </a:lnSpc>
            </a:pPr>
            <a:r>
              <a:rPr lang="en-US" sz="28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 other Special Recognition Awards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5241892" cy="2911760"/>
            <a:chOff x="0" y="0"/>
            <a:chExt cx="6989189" cy="3882347"/>
          </a:xfrm>
        </p:grpSpPr>
        <p:sp>
          <p:nvSpPr>
            <p:cNvPr id="7" name="TextBox 7"/>
            <p:cNvSpPr txBox="1"/>
            <p:nvPr/>
          </p:nvSpPr>
          <p:spPr>
            <a:xfrm>
              <a:off x="0" y="-104775"/>
              <a:ext cx="6989189" cy="1301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60"/>
                </a:lnSpc>
              </a:pPr>
              <a:r>
                <a:rPr lang="en-US" sz="59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Elsa Grimsrud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2081" y="1458170"/>
              <a:ext cx="6325026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2081" y="2434970"/>
              <a:ext cx="6325026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Andrew Martin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058226" y="1804346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1"/>
                </a:lnTo>
                <a:lnTo>
                  <a:pt x="0" y="35005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136" r="-2513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Kelty Silbernagel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Brandi Christoffer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058226" y="1804346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1"/>
                </a:lnTo>
                <a:lnTo>
                  <a:pt x="0" y="35005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8695" b="-5869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Elise Nopola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Brendon Sato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137999">
            <a:off x="5989396" y="1735515"/>
            <a:ext cx="3638172" cy="3638172"/>
          </a:xfrm>
          <a:custGeom>
            <a:avLst/>
            <a:gdLst/>
            <a:ahLst/>
            <a:cxnLst/>
            <a:rect l="l" t="t" r="r" b="b"/>
            <a:pathLst>
              <a:path w="3638172" h="3638172">
                <a:moveTo>
                  <a:pt x="0" y="140482"/>
                </a:moveTo>
                <a:lnTo>
                  <a:pt x="3497690" y="0"/>
                </a:lnTo>
                <a:lnTo>
                  <a:pt x="3638172" y="3497691"/>
                </a:lnTo>
                <a:lnTo>
                  <a:pt x="140481" y="3638172"/>
                </a:lnTo>
                <a:lnTo>
                  <a:pt x="0" y="140482"/>
                </a:lnTo>
                <a:close/>
              </a:path>
            </a:pathLst>
          </a:custGeom>
          <a:blipFill>
            <a:blip r:embed="rId5"/>
            <a:stretch>
              <a:fillRect l="-1991" t="-42051" r="-1126" b="-1290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Olivia Pozorski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Brendon Sato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186000">
            <a:off x="5966136" y="1712256"/>
            <a:ext cx="3684692" cy="3684692"/>
          </a:xfrm>
          <a:custGeom>
            <a:avLst/>
            <a:gdLst/>
            <a:ahLst/>
            <a:cxnLst/>
            <a:rect l="l" t="t" r="r" b="b"/>
            <a:pathLst>
              <a:path w="3684692" h="3684692">
                <a:moveTo>
                  <a:pt x="189303" y="0"/>
                </a:moveTo>
                <a:lnTo>
                  <a:pt x="3684691" y="189303"/>
                </a:lnTo>
                <a:lnTo>
                  <a:pt x="3495388" y="3684691"/>
                </a:lnTo>
                <a:lnTo>
                  <a:pt x="0" y="3495388"/>
                </a:lnTo>
                <a:lnTo>
                  <a:pt x="189303" y="0"/>
                </a:lnTo>
                <a:close/>
              </a:path>
            </a:pathLst>
          </a:custGeom>
          <a:blipFill>
            <a:blip r:embed="rId5"/>
            <a:stretch>
              <a:fillRect l="-10857" t="-50204" r="-4852" b="-236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4668814" cy="2805715"/>
            <a:chOff x="0" y="0"/>
            <a:chExt cx="6225085" cy="37409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0"/>
              <a:ext cx="6225085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Hannah Lapp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5776" y="1316776"/>
              <a:ext cx="5633533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5776" y="2293576"/>
              <a:ext cx="5633533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Brody Griffin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59999">
            <a:off x="5889158" y="1729973"/>
            <a:ext cx="3561070" cy="3561070"/>
          </a:xfrm>
          <a:custGeom>
            <a:avLst/>
            <a:gdLst/>
            <a:ahLst/>
            <a:cxnLst/>
            <a:rect l="l" t="t" r="r" b="b"/>
            <a:pathLst>
              <a:path w="3561070" h="3561070">
                <a:moveTo>
                  <a:pt x="61093" y="0"/>
                </a:moveTo>
                <a:lnTo>
                  <a:pt x="3561070" y="61092"/>
                </a:lnTo>
                <a:lnTo>
                  <a:pt x="3499978" y="3561069"/>
                </a:lnTo>
                <a:lnTo>
                  <a:pt x="0" y="3499977"/>
                </a:lnTo>
                <a:lnTo>
                  <a:pt x="61093" y="0"/>
                </a:lnTo>
                <a:close/>
              </a:path>
            </a:pathLst>
          </a:custGeom>
          <a:blipFill>
            <a:blip r:embed="rId5"/>
            <a:stretch>
              <a:fillRect l="-278" t="-41776" r="-3792" b="-1461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Aidon Griffin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Callum Dewar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156000">
            <a:off x="5841843" y="1545430"/>
            <a:ext cx="3655701" cy="3655701"/>
          </a:xfrm>
          <a:custGeom>
            <a:avLst/>
            <a:gdLst/>
            <a:ahLst/>
            <a:cxnLst/>
            <a:rect l="l" t="t" r="r" b="b"/>
            <a:pathLst>
              <a:path w="3655701" h="3655701">
                <a:moveTo>
                  <a:pt x="158794" y="0"/>
                </a:moveTo>
                <a:lnTo>
                  <a:pt x="3655701" y="158794"/>
                </a:lnTo>
                <a:lnTo>
                  <a:pt x="3496907" y="3655701"/>
                </a:lnTo>
                <a:lnTo>
                  <a:pt x="0" y="3496907"/>
                </a:lnTo>
                <a:lnTo>
                  <a:pt x="158794" y="0"/>
                </a:lnTo>
                <a:close/>
              </a:path>
            </a:pathLst>
          </a:custGeom>
          <a:blipFill>
            <a:blip r:embed="rId5"/>
            <a:stretch>
              <a:fillRect l="-1598" t="-35096" r="-11062" b="-3420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Jack Monroe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Carol Knowles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570000">
            <a:off x="5616960" y="1382519"/>
            <a:ext cx="4030254" cy="4030254"/>
          </a:xfrm>
          <a:custGeom>
            <a:avLst/>
            <a:gdLst/>
            <a:ahLst/>
            <a:cxnLst/>
            <a:rect l="l" t="t" r="r" b="b"/>
            <a:pathLst>
              <a:path w="4030254" h="4030254">
                <a:moveTo>
                  <a:pt x="0" y="577750"/>
                </a:moveTo>
                <a:lnTo>
                  <a:pt x="3452503" y="0"/>
                </a:lnTo>
                <a:lnTo>
                  <a:pt x="4030254" y="3452503"/>
                </a:lnTo>
                <a:lnTo>
                  <a:pt x="577751" y="4030254"/>
                </a:lnTo>
                <a:lnTo>
                  <a:pt x="0" y="577750"/>
                </a:lnTo>
                <a:close/>
              </a:path>
            </a:pathLst>
          </a:custGeom>
          <a:blipFill>
            <a:blip r:embed="rId5"/>
            <a:stretch>
              <a:fillRect l="-3982" t="-199" r="-1192" b="-2575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4000">
            <a:off x="5974881" y="1883421"/>
            <a:ext cx="3524863" cy="3524863"/>
          </a:xfrm>
          <a:custGeom>
            <a:avLst/>
            <a:gdLst/>
            <a:ahLst/>
            <a:cxnLst/>
            <a:rect l="l" t="t" r="r" b="b"/>
            <a:pathLst>
              <a:path w="3524863" h="3524863">
                <a:moveTo>
                  <a:pt x="0" y="24438"/>
                </a:moveTo>
                <a:lnTo>
                  <a:pt x="3500425" y="0"/>
                </a:lnTo>
                <a:lnTo>
                  <a:pt x="3524863" y="3500425"/>
                </a:lnTo>
                <a:lnTo>
                  <a:pt x="24438" y="3524863"/>
                </a:lnTo>
                <a:lnTo>
                  <a:pt x="0" y="24438"/>
                </a:lnTo>
                <a:close/>
              </a:path>
            </a:pathLst>
          </a:custGeom>
          <a:blipFill>
            <a:blip r:embed="rId4"/>
            <a:stretch>
              <a:fillRect l="-3253" t="-17294" r="-2365" b="-286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928270"/>
            <a:chOff x="0" y="0"/>
            <a:chExt cx="7135380" cy="390436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4300"/>
              <a:ext cx="7135380" cy="133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Olivia Boerger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480183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456983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Carrie Huber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96934" y="1827233"/>
            <a:ext cx="8985408" cy="2928270"/>
            <a:chOff x="0" y="0"/>
            <a:chExt cx="11980544" cy="3904361"/>
          </a:xfrm>
        </p:grpSpPr>
        <p:sp>
          <p:nvSpPr>
            <p:cNvPr id="6" name="TextBox 6"/>
            <p:cNvSpPr txBox="1"/>
            <p:nvPr/>
          </p:nvSpPr>
          <p:spPr>
            <a:xfrm>
              <a:off x="0" y="-114300"/>
              <a:ext cx="11980544" cy="133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Sydney Miller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69239" y="1480183"/>
              <a:ext cx="10842067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9239" y="2456983"/>
              <a:ext cx="10842067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Carrie Huber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4000">
            <a:off x="5974881" y="1883421"/>
            <a:ext cx="3524863" cy="3524863"/>
          </a:xfrm>
          <a:custGeom>
            <a:avLst/>
            <a:gdLst/>
            <a:ahLst/>
            <a:cxnLst/>
            <a:rect l="l" t="t" r="r" b="b"/>
            <a:pathLst>
              <a:path w="3524863" h="3524863">
                <a:moveTo>
                  <a:pt x="0" y="24438"/>
                </a:moveTo>
                <a:lnTo>
                  <a:pt x="3500425" y="0"/>
                </a:lnTo>
                <a:lnTo>
                  <a:pt x="3524863" y="3500425"/>
                </a:lnTo>
                <a:lnTo>
                  <a:pt x="24438" y="3524863"/>
                </a:lnTo>
                <a:lnTo>
                  <a:pt x="0" y="24438"/>
                </a:lnTo>
                <a:close/>
              </a:path>
            </a:pathLst>
          </a:custGeom>
          <a:blipFill>
            <a:blip r:embed="rId4"/>
            <a:stretch>
              <a:fillRect l="-34979" t="-10369" r="-30685" b="-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928270"/>
            <a:chOff x="0" y="0"/>
            <a:chExt cx="7135380" cy="390436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4300"/>
              <a:ext cx="7135380" cy="133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Owen Coody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480183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456983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Dr. Andrew Smith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777240" y="3271868"/>
            <a:ext cx="85039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26649" y="1993912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WELCOME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3172" y="3723922"/>
            <a:ext cx="9012056" cy="120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40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Sharon Lee</a:t>
            </a:r>
          </a:p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Rapid City Public School Foundation Founder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87057" y="1895597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0"/>
                </a:lnTo>
                <a:lnTo>
                  <a:pt x="0" y="350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6" r="-250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32000">
            <a:off x="5722174" y="1630713"/>
            <a:ext cx="4030277" cy="4030277"/>
          </a:xfrm>
          <a:custGeom>
            <a:avLst/>
            <a:gdLst/>
            <a:ahLst/>
            <a:cxnLst/>
            <a:rect l="l" t="t" r="r" b="b"/>
            <a:pathLst>
              <a:path w="4030277" h="4030277">
                <a:moveTo>
                  <a:pt x="149100" y="0"/>
                </a:moveTo>
                <a:lnTo>
                  <a:pt x="4030277" y="149100"/>
                </a:lnTo>
                <a:lnTo>
                  <a:pt x="3881178" y="4030278"/>
                </a:lnTo>
                <a:lnTo>
                  <a:pt x="0" y="3881178"/>
                </a:lnTo>
                <a:lnTo>
                  <a:pt x="149100" y="0"/>
                </a:lnTo>
                <a:close/>
              </a:path>
            </a:pathLst>
          </a:custGeom>
          <a:blipFill>
            <a:blip r:embed="rId5"/>
            <a:stretch>
              <a:fillRect l="-6024" t="-68940" r="-8560" b="-2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Katelinn Ohrtman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Dr. Andrew Smith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Mason McGregor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Dr. Robert Riggs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125999">
            <a:off x="6214204" y="1886024"/>
            <a:ext cx="3121144" cy="3121144"/>
          </a:xfrm>
          <a:custGeom>
            <a:avLst/>
            <a:gdLst/>
            <a:ahLst/>
            <a:cxnLst/>
            <a:rect l="l" t="t" r="r" b="b"/>
            <a:pathLst>
              <a:path w="3121144" h="3121144">
                <a:moveTo>
                  <a:pt x="110399" y="0"/>
                </a:moveTo>
                <a:lnTo>
                  <a:pt x="3121144" y="110399"/>
                </a:lnTo>
                <a:lnTo>
                  <a:pt x="3010745" y="3121144"/>
                </a:lnTo>
                <a:lnTo>
                  <a:pt x="0" y="3010745"/>
                </a:lnTo>
                <a:lnTo>
                  <a:pt x="110399" y="0"/>
                </a:lnTo>
                <a:close/>
              </a:path>
            </a:pathLst>
          </a:custGeom>
          <a:blipFill>
            <a:blip r:embed="rId5"/>
            <a:stretch>
              <a:fillRect l="-30987" t="-9147" r="-3303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6058226" y="1574295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1"/>
                </a:lnTo>
                <a:lnTo>
                  <a:pt x="0" y="35005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136" r="-251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9999">
            <a:off x="5832864" y="1540698"/>
            <a:ext cx="3951235" cy="3951235"/>
          </a:xfrm>
          <a:custGeom>
            <a:avLst/>
            <a:gdLst/>
            <a:ahLst/>
            <a:cxnLst/>
            <a:rect l="l" t="t" r="r" b="b"/>
            <a:pathLst>
              <a:path w="3951235" h="3951235">
                <a:moveTo>
                  <a:pt x="67786" y="0"/>
                </a:moveTo>
                <a:lnTo>
                  <a:pt x="3951235" y="67786"/>
                </a:lnTo>
                <a:lnTo>
                  <a:pt x="3883449" y="3951235"/>
                </a:lnTo>
                <a:lnTo>
                  <a:pt x="0" y="3883449"/>
                </a:lnTo>
                <a:lnTo>
                  <a:pt x="67786" y="0"/>
                </a:lnTo>
                <a:close/>
              </a:path>
            </a:pathLst>
          </a:custGeom>
          <a:blipFill>
            <a:blip r:embed="rId6"/>
            <a:stretch>
              <a:fillRect l="-9032" t="-47986" r="-7001" b="-260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Kelsi Kroeger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Emily McGruther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6" name="Freeform 6"/>
          <p:cNvSpPr/>
          <p:nvPr/>
        </p:nvSpPr>
        <p:spPr>
          <a:xfrm rot="-84000">
            <a:off x="5790448" y="1603741"/>
            <a:ext cx="3977777" cy="3977777"/>
          </a:xfrm>
          <a:custGeom>
            <a:avLst/>
            <a:gdLst/>
            <a:ahLst/>
            <a:cxnLst/>
            <a:rect l="l" t="t" r="r" b="b"/>
            <a:pathLst>
              <a:path w="3977777" h="3977777">
                <a:moveTo>
                  <a:pt x="94895" y="0"/>
                </a:moveTo>
                <a:lnTo>
                  <a:pt x="3977776" y="94896"/>
                </a:lnTo>
                <a:lnTo>
                  <a:pt x="3882881" y="3977777"/>
                </a:lnTo>
                <a:lnTo>
                  <a:pt x="0" y="3882881"/>
                </a:lnTo>
                <a:lnTo>
                  <a:pt x="94895" y="0"/>
                </a:lnTo>
                <a:close/>
              </a:path>
            </a:pathLst>
          </a:custGeom>
          <a:blipFill>
            <a:blip r:embed="rId5"/>
            <a:stretch>
              <a:fillRect l="-3039" t="-14181" r="-1095" b="-317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Kaylie Tupper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Emily Pflaum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5112044"/>
            <a:ext cx="2139771" cy="2139771"/>
          </a:xfrm>
          <a:custGeom>
            <a:avLst/>
            <a:gdLst/>
            <a:ahLst/>
            <a:cxnLst/>
            <a:rect l="l" t="t" r="r" b="b"/>
            <a:pathLst>
              <a:path w="2139771" h="2139771">
                <a:moveTo>
                  <a:pt x="0" y="0"/>
                </a:moveTo>
                <a:lnTo>
                  <a:pt x="2139771" y="0"/>
                </a:lnTo>
                <a:lnTo>
                  <a:pt x="2139771" y="2139771"/>
                </a:lnTo>
                <a:lnTo>
                  <a:pt x="0" y="2139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87057" y="1895597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0"/>
                </a:lnTo>
                <a:lnTo>
                  <a:pt x="0" y="350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6" r="-250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74000">
            <a:off x="5699527" y="1748740"/>
            <a:ext cx="4075571" cy="4075571"/>
          </a:xfrm>
          <a:custGeom>
            <a:avLst/>
            <a:gdLst/>
            <a:ahLst/>
            <a:cxnLst/>
            <a:rect l="l" t="t" r="r" b="b"/>
            <a:pathLst>
              <a:path w="4075571" h="4075571">
                <a:moveTo>
                  <a:pt x="196505" y="0"/>
                </a:moveTo>
                <a:lnTo>
                  <a:pt x="4075571" y="196505"/>
                </a:lnTo>
                <a:lnTo>
                  <a:pt x="3879066" y="4075571"/>
                </a:lnTo>
                <a:lnTo>
                  <a:pt x="0" y="3879066"/>
                </a:lnTo>
                <a:lnTo>
                  <a:pt x="196505" y="0"/>
                </a:lnTo>
                <a:close/>
              </a:path>
            </a:pathLst>
          </a:custGeom>
          <a:blipFill>
            <a:blip r:embed="rId5"/>
            <a:stretch>
              <a:fillRect l="-3175" t="-27734" r="-612" b="-279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08105" y="1595765"/>
            <a:ext cx="5497725" cy="3516280"/>
            <a:chOff x="0" y="0"/>
            <a:chExt cx="7330300" cy="4688373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7330300" cy="2088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40"/>
                </a:lnSpc>
              </a:pPr>
              <a:r>
                <a:rPr lang="en-US" sz="4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Ephraim Manasseh B. Roque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48289" y="2264196"/>
              <a:ext cx="6633723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48289" y="3240995"/>
              <a:ext cx="6633723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Erik Iverson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9021956" cy="2805715"/>
            <a:chOff x="0" y="0"/>
            <a:chExt cx="12029275" cy="37409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0"/>
              <a:ext cx="12029275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Isabela Griffin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1554" y="1316776"/>
              <a:ext cx="10886167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71554" y="2293576"/>
              <a:ext cx="10886167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Geoffrey Sheehy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87057" y="1895597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0"/>
                </a:lnTo>
                <a:lnTo>
                  <a:pt x="0" y="350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6" r="-250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0000">
            <a:off x="5761695" y="1670235"/>
            <a:ext cx="3951235" cy="3951235"/>
          </a:xfrm>
          <a:custGeom>
            <a:avLst/>
            <a:gdLst/>
            <a:ahLst/>
            <a:cxnLst/>
            <a:rect l="l" t="t" r="r" b="b"/>
            <a:pathLst>
              <a:path w="3951235" h="3951235">
                <a:moveTo>
                  <a:pt x="67786" y="0"/>
                </a:moveTo>
                <a:lnTo>
                  <a:pt x="3951235" y="67786"/>
                </a:lnTo>
                <a:lnTo>
                  <a:pt x="3883449" y="3951234"/>
                </a:lnTo>
                <a:lnTo>
                  <a:pt x="0" y="3883449"/>
                </a:lnTo>
                <a:lnTo>
                  <a:pt x="67786" y="0"/>
                </a:lnTo>
                <a:close/>
              </a:path>
            </a:pathLst>
          </a:custGeom>
          <a:blipFill>
            <a:blip r:embed="rId5"/>
            <a:stretch>
              <a:fillRect l="-1164" t="-13925" r="-621" b="-286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Rylie Sleep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George Dragoo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87057" y="1895597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0"/>
                </a:lnTo>
                <a:lnTo>
                  <a:pt x="0" y="350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6" r="-250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40000">
            <a:off x="5664555" y="1573094"/>
            <a:ext cx="4145516" cy="4145516"/>
          </a:xfrm>
          <a:custGeom>
            <a:avLst/>
            <a:gdLst/>
            <a:ahLst/>
            <a:cxnLst/>
            <a:rect l="l" t="t" r="r" b="b"/>
            <a:pathLst>
              <a:path w="4145516" h="4145516">
                <a:moveTo>
                  <a:pt x="270937" y="0"/>
                </a:moveTo>
                <a:lnTo>
                  <a:pt x="4145516" y="270937"/>
                </a:lnTo>
                <a:lnTo>
                  <a:pt x="3874579" y="4145516"/>
                </a:lnTo>
                <a:lnTo>
                  <a:pt x="0" y="3874579"/>
                </a:lnTo>
                <a:lnTo>
                  <a:pt x="270937" y="0"/>
                </a:lnTo>
                <a:close/>
              </a:path>
            </a:pathLst>
          </a:custGeom>
          <a:blipFill>
            <a:blip r:embed="rId5"/>
            <a:stretch>
              <a:fillRect l="-4567" t="-6578" r="-1973" b="-151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Dylan Tipton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Janelle Farris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6000">
            <a:off x="5461378" y="1807581"/>
            <a:ext cx="3957888" cy="3957888"/>
          </a:xfrm>
          <a:custGeom>
            <a:avLst/>
            <a:gdLst/>
            <a:ahLst/>
            <a:cxnLst/>
            <a:rect l="l" t="t" r="r" b="b"/>
            <a:pathLst>
              <a:path w="3957888" h="3957888">
                <a:moveTo>
                  <a:pt x="0" y="74564"/>
                </a:moveTo>
                <a:lnTo>
                  <a:pt x="3883325" y="0"/>
                </a:lnTo>
                <a:lnTo>
                  <a:pt x="3957888" y="3883325"/>
                </a:lnTo>
                <a:lnTo>
                  <a:pt x="74564" y="3957889"/>
                </a:lnTo>
                <a:lnTo>
                  <a:pt x="0" y="74564"/>
                </a:lnTo>
                <a:close/>
              </a:path>
            </a:pathLst>
          </a:custGeom>
          <a:blipFill>
            <a:blip r:embed="rId4"/>
            <a:stretch>
              <a:fillRect l="-10835" t="-57723" r="-196" b="-91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Addison Hock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Jen Roark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">
            <a:off x="5614228" y="1814241"/>
            <a:ext cx="3944569" cy="3944569"/>
          </a:xfrm>
          <a:custGeom>
            <a:avLst/>
            <a:gdLst/>
            <a:ahLst/>
            <a:cxnLst/>
            <a:rect l="l" t="t" r="r" b="b"/>
            <a:pathLst>
              <a:path w="3944569" h="3944569">
                <a:moveTo>
                  <a:pt x="0" y="61008"/>
                </a:moveTo>
                <a:lnTo>
                  <a:pt x="3883561" y="0"/>
                </a:lnTo>
                <a:lnTo>
                  <a:pt x="3944569" y="3883561"/>
                </a:lnTo>
                <a:lnTo>
                  <a:pt x="61008" y="3944569"/>
                </a:lnTo>
                <a:lnTo>
                  <a:pt x="0" y="61008"/>
                </a:lnTo>
                <a:close/>
              </a:path>
            </a:pathLst>
          </a:custGeom>
          <a:blipFill>
            <a:blip r:embed="rId4"/>
            <a:stretch>
              <a:fillRect l="-817" t="-30786" r="-1062" b="-22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Marieda Kalahar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Jennifer Haar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777240" y="3271868"/>
            <a:ext cx="85039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26649" y="1993912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TEACHER OF THE YEAR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3172" y="3723922"/>
            <a:ext cx="9012056" cy="120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40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Ross Hunter</a:t>
            </a:r>
          </a:p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Southwest Middle School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7486" y="5367241"/>
            <a:ext cx="1848579" cy="1848579"/>
          </a:xfrm>
          <a:custGeom>
            <a:avLst/>
            <a:gdLst/>
            <a:ahLst/>
            <a:cxnLst/>
            <a:rect l="l" t="t" r="r" b="b"/>
            <a:pathLst>
              <a:path w="1848579" h="1848579">
                <a:moveTo>
                  <a:pt x="0" y="0"/>
                </a:moveTo>
                <a:lnTo>
                  <a:pt x="1848579" y="0"/>
                </a:lnTo>
                <a:lnTo>
                  <a:pt x="1848579" y="1848579"/>
                </a:lnTo>
                <a:lnTo>
                  <a:pt x="0" y="1848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6" name="Freeform 6"/>
          <p:cNvSpPr/>
          <p:nvPr/>
        </p:nvSpPr>
        <p:spPr>
          <a:xfrm rot="18000">
            <a:off x="5448785" y="1552758"/>
            <a:ext cx="4170642" cy="4170642"/>
          </a:xfrm>
          <a:custGeom>
            <a:avLst/>
            <a:gdLst/>
            <a:ahLst/>
            <a:cxnLst/>
            <a:rect l="l" t="t" r="r" b="b"/>
            <a:pathLst>
              <a:path w="4170642" h="4170642">
                <a:moveTo>
                  <a:pt x="0" y="21724"/>
                </a:moveTo>
                <a:lnTo>
                  <a:pt x="4148918" y="0"/>
                </a:lnTo>
                <a:lnTo>
                  <a:pt x="4170642" y="4148918"/>
                </a:lnTo>
                <a:lnTo>
                  <a:pt x="21724" y="4170642"/>
                </a:lnTo>
                <a:lnTo>
                  <a:pt x="0" y="21724"/>
                </a:lnTo>
                <a:close/>
              </a:path>
            </a:pathLst>
          </a:custGeom>
          <a:blipFill>
            <a:blip r:embed="rId5"/>
            <a:stretch>
              <a:fillRect l="-60962" t="-6175" r="-11644" b="-89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60386" y="1773259"/>
            <a:ext cx="5570820" cy="3729640"/>
            <a:chOff x="0" y="0"/>
            <a:chExt cx="7427761" cy="4972853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0"/>
              <a:ext cx="7427761" cy="2382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Amelia Schaefbauer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25486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52919" y="35254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Jimmy Reed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7486" y="5367241"/>
            <a:ext cx="1848579" cy="1848579"/>
          </a:xfrm>
          <a:custGeom>
            <a:avLst/>
            <a:gdLst/>
            <a:ahLst/>
            <a:cxnLst/>
            <a:rect l="l" t="t" r="r" b="b"/>
            <a:pathLst>
              <a:path w="1848579" h="1848579">
                <a:moveTo>
                  <a:pt x="0" y="0"/>
                </a:moveTo>
                <a:lnTo>
                  <a:pt x="1848579" y="0"/>
                </a:lnTo>
                <a:lnTo>
                  <a:pt x="1848579" y="1848579"/>
                </a:lnTo>
                <a:lnTo>
                  <a:pt x="0" y="1848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6" name="Freeform 6"/>
          <p:cNvSpPr/>
          <p:nvPr/>
        </p:nvSpPr>
        <p:spPr>
          <a:xfrm rot="132000">
            <a:off x="5381512" y="1485485"/>
            <a:ext cx="4305187" cy="4305187"/>
          </a:xfrm>
          <a:custGeom>
            <a:avLst/>
            <a:gdLst/>
            <a:ahLst/>
            <a:cxnLst/>
            <a:rect l="l" t="t" r="r" b="b"/>
            <a:pathLst>
              <a:path w="4305187" h="4305187">
                <a:moveTo>
                  <a:pt x="0" y="159271"/>
                </a:moveTo>
                <a:lnTo>
                  <a:pt x="4145917" y="0"/>
                </a:lnTo>
                <a:lnTo>
                  <a:pt x="4305187" y="4145917"/>
                </a:lnTo>
                <a:lnTo>
                  <a:pt x="159270" y="4305187"/>
                </a:lnTo>
                <a:lnTo>
                  <a:pt x="0" y="159271"/>
                </a:lnTo>
                <a:close/>
              </a:path>
            </a:pathLst>
          </a:custGeom>
          <a:blipFill>
            <a:blip r:embed="rId5"/>
            <a:stretch>
              <a:fillRect l="-2199" t="-30374" r="-8855" b="-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60386" y="1773259"/>
            <a:ext cx="5570820" cy="2805715"/>
            <a:chOff x="0" y="0"/>
            <a:chExt cx="7427761" cy="3740953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0"/>
              <a:ext cx="7427761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Claire Comes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1316776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52919" y="2293576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Joey Lore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26000">
            <a:off x="5419347" y="1619360"/>
            <a:ext cx="4334330" cy="4334330"/>
          </a:xfrm>
          <a:custGeom>
            <a:avLst/>
            <a:gdLst/>
            <a:ahLst/>
            <a:cxnLst/>
            <a:rect l="l" t="t" r="r" b="b"/>
            <a:pathLst>
              <a:path w="4334330" h="4334330">
                <a:moveTo>
                  <a:pt x="0" y="480073"/>
                </a:moveTo>
                <a:lnTo>
                  <a:pt x="3854258" y="0"/>
                </a:lnTo>
                <a:lnTo>
                  <a:pt x="4334331" y="3854258"/>
                </a:lnTo>
                <a:lnTo>
                  <a:pt x="480074" y="4334331"/>
                </a:lnTo>
                <a:lnTo>
                  <a:pt x="0" y="480073"/>
                </a:lnTo>
                <a:close/>
              </a:path>
            </a:pathLst>
          </a:custGeom>
          <a:blipFill>
            <a:blip r:embed="rId4"/>
            <a:stretch>
              <a:fillRect l="-4758" t="-36389" r="-6211" b="-30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Emma Dressler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Lisa Evans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7486" y="5367241"/>
            <a:ext cx="1848579" cy="1848579"/>
          </a:xfrm>
          <a:custGeom>
            <a:avLst/>
            <a:gdLst/>
            <a:ahLst/>
            <a:cxnLst/>
            <a:rect l="l" t="t" r="r" b="b"/>
            <a:pathLst>
              <a:path w="1848579" h="1848579">
                <a:moveTo>
                  <a:pt x="0" y="0"/>
                </a:moveTo>
                <a:lnTo>
                  <a:pt x="1848579" y="0"/>
                </a:lnTo>
                <a:lnTo>
                  <a:pt x="1848579" y="1848579"/>
                </a:lnTo>
                <a:lnTo>
                  <a:pt x="0" y="1848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6" name="Freeform 6"/>
          <p:cNvSpPr/>
          <p:nvPr/>
        </p:nvSpPr>
        <p:spPr>
          <a:xfrm rot="-60000">
            <a:off x="6022292" y="1532926"/>
            <a:ext cx="3622235" cy="4210305"/>
          </a:xfrm>
          <a:custGeom>
            <a:avLst/>
            <a:gdLst/>
            <a:ahLst/>
            <a:cxnLst/>
            <a:rect l="l" t="t" r="r" b="b"/>
            <a:pathLst>
              <a:path w="3622235" h="4210305">
                <a:moveTo>
                  <a:pt x="72410" y="0"/>
                </a:moveTo>
                <a:lnTo>
                  <a:pt x="3622235" y="61963"/>
                </a:lnTo>
                <a:lnTo>
                  <a:pt x="3549826" y="4210305"/>
                </a:lnTo>
                <a:lnTo>
                  <a:pt x="0" y="4148343"/>
                </a:lnTo>
                <a:lnTo>
                  <a:pt x="72410" y="0"/>
                </a:lnTo>
                <a:close/>
              </a:path>
            </a:pathLst>
          </a:custGeom>
          <a:blipFill>
            <a:blip r:embed="rId5"/>
            <a:stretch>
              <a:fillRect l="-193" r="-174" b="-151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60386" y="1773259"/>
            <a:ext cx="5570820" cy="3464209"/>
            <a:chOff x="0" y="0"/>
            <a:chExt cx="7427761" cy="4618946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7427761" cy="2019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</a:pPr>
              <a:r>
                <a:rPr lang="en-US" sz="44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Joshua Alexander Hernandez- Campos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2194769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52919" y="3171568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Melissa Hadorn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44493" y="1844505"/>
            <a:ext cx="3884040" cy="3884040"/>
          </a:xfrm>
          <a:custGeom>
            <a:avLst/>
            <a:gdLst/>
            <a:ahLst/>
            <a:cxnLst/>
            <a:rect l="l" t="t" r="r" b="b"/>
            <a:pathLst>
              <a:path w="3884040" h="3884040">
                <a:moveTo>
                  <a:pt x="0" y="0"/>
                </a:moveTo>
                <a:lnTo>
                  <a:pt x="3884040" y="0"/>
                </a:lnTo>
                <a:lnTo>
                  <a:pt x="3884040" y="3884041"/>
                </a:lnTo>
                <a:lnTo>
                  <a:pt x="0" y="3884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6" r="-250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Opal Nelson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Sean Bradley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44493" y="1844505"/>
            <a:ext cx="3884040" cy="3884040"/>
          </a:xfrm>
          <a:custGeom>
            <a:avLst/>
            <a:gdLst/>
            <a:ahLst/>
            <a:cxnLst/>
            <a:rect l="l" t="t" r="r" b="b"/>
            <a:pathLst>
              <a:path w="3884040" h="3884040">
                <a:moveTo>
                  <a:pt x="0" y="0"/>
                </a:moveTo>
                <a:lnTo>
                  <a:pt x="3884040" y="0"/>
                </a:lnTo>
                <a:lnTo>
                  <a:pt x="3884040" y="3884041"/>
                </a:lnTo>
                <a:lnTo>
                  <a:pt x="0" y="3884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369" b="-27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Braiden Blenner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Seth Keene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4000">
            <a:off x="5630982" y="1830995"/>
            <a:ext cx="3911061" cy="3911061"/>
          </a:xfrm>
          <a:custGeom>
            <a:avLst/>
            <a:gdLst/>
            <a:ahLst/>
            <a:cxnLst/>
            <a:rect l="l" t="t" r="r" b="b"/>
            <a:pathLst>
              <a:path w="3911061" h="3911061">
                <a:moveTo>
                  <a:pt x="27116" y="0"/>
                </a:moveTo>
                <a:lnTo>
                  <a:pt x="3911061" y="27115"/>
                </a:lnTo>
                <a:lnTo>
                  <a:pt x="3883946" y="3911061"/>
                </a:lnTo>
                <a:lnTo>
                  <a:pt x="0" y="3883946"/>
                </a:lnTo>
                <a:lnTo>
                  <a:pt x="27116" y="0"/>
                </a:lnTo>
                <a:close/>
              </a:path>
            </a:pathLst>
          </a:custGeom>
          <a:blipFill>
            <a:blip r:embed="rId4"/>
            <a:stretch>
              <a:fillRect l="-65" t="-5895" r="-1260" b="-461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Miles Brekhus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Seth Keene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44493" y="1844505"/>
            <a:ext cx="3884040" cy="3884040"/>
          </a:xfrm>
          <a:custGeom>
            <a:avLst/>
            <a:gdLst/>
            <a:ahLst/>
            <a:cxnLst/>
            <a:rect l="l" t="t" r="r" b="b"/>
            <a:pathLst>
              <a:path w="3884040" h="3884040">
                <a:moveTo>
                  <a:pt x="0" y="0"/>
                </a:moveTo>
                <a:lnTo>
                  <a:pt x="3884040" y="0"/>
                </a:lnTo>
                <a:lnTo>
                  <a:pt x="3884040" y="3884041"/>
                </a:lnTo>
                <a:lnTo>
                  <a:pt x="0" y="3884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556" b="-215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Emerson Hofer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Shannon Bren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44493" y="1844505"/>
            <a:ext cx="3884040" cy="3884040"/>
          </a:xfrm>
          <a:custGeom>
            <a:avLst/>
            <a:gdLst/>
            <a:ahLst/>
            <a:cxnLst/>
            <a:rect l="l" t="t" r="r" b="b"/>
            <a:pathLst>
              <a:path w="3884040" h="3884040">
                <a:moveTo>
                  <a:pt x="0" y="0"/>
                </a:moveTo>
                <a:lnTo>
                  <a:pt x="3884040" y="0"/>
                </a:lnTo>
                <a:lnTo>
                  <a:pt x="3884040" y="3884041"/>
                </a:lnTo>
                <a:lnTo>
                  <a:pt x="0" y="3884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906" b="-249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Olivia Miller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Shannon Bren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44493" y="1844505"/>
            <a:ext cx="3884040" cy="3884040"/>
          </a:xfrm>
          <a:custGeom>
            <a:avLst/>
            <a:gdLst/>
            <a:ahLst/>
            <a:cxnLst/>
            <a:rect l="l" t="t" r="r" b="b"/>
            <a:pathLst>
              <a:path w="3884040" h="3884040">
                <a:moveTo>
                  <a:pt x="0" y="0"/>
                </a:moveTo>
                <a:lnTo>
                  <a:pt x="3884040" y="0"/>
                </a:lnTo>
                <a:lnTo>
                  <a:pt x="3884040" y="3884041"/>
                </a:lnTo>
                <a:lnTo>
                  <a:pt x="0" y="3884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189" t="-6605" r="-35992" b="-57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James Rus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Shannon Bren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777240" y="3271868"/>
            <a:ext cx="85039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26649" y="1062362"/>
            <a:ext cx="8605102" cy="206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3"/>
              </a:lnSpc>
            </a:pPr>
            <a:r>
              <a:rPr lang="en-US" sz="8592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PRESENTATION OF STUDENTS OF DISTINCTION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069" y="3723922"/>
            <a:ext cx="9657258" cy="171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40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Katy Urban and Michael Birkeland</a:t>
            </a:r>
          </a:p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Rapid City Board of Education and</a:t>
            </a:r>
          </a:p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Rapid City Public School Foundation Board Members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7486" y="5367241"/>
            <a:ext cx="1848579" cy="1848579"/>
          </a:xfrm>
          <a:custGeom>
            <a:avLst/>
            <a:gdLst/>
            <a:ahLst/>
            <a:cxnLst/>
            <a:rect l="l" t="t" r="r" b="b"/>
            <a:pathLst>
              <a:path w="1848579" h="1848579">
                <a:moveTo>
                  <a:pt x="0" y="0"/>
                </a:moveTo>
                <a:lnTo>
                  <a:pt x="1848579" y="0"/>
                </a:lnTo>
                <a:lnTo>
                  <a:pt x="1848579" y="1848579"/>
                </a:lnTo>
                <a:lnTo>
                  <a:pt x="0" y="1848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6" name="Freeform 6"/>
          <p:cNvSpPr/>
          <p:nvPr/>
        </p:nvSpPr>
        <p:spPr>
          <a:xfrm rot="113999">
            <a:off x="5990422" y="1505875"/>
            <a:ext cx="3685975" cy="4264407"/>
          </a:xfrm>
          <a:custGeom>
            <a:avLst/>
            <a:gdLst/>
            <a:ahLst/>
            <a:cxnLst/>
            <a:rect l="l" t="t" r="r" b="b"/>
            <a:pathLst>
              <a:path w="3685975" h="4264407">
                <a:moveTo>
                  <a:pt x="0" y="117713"/>
                </a:moveTo>
                <a:lnTo>
                  <a:pt x="3548415" y="0"/>
                </a:lnTo>
                <a:lnTo>
                  <a:pt x="3685975" y="4146694"/>
                </a:lnTo>
                <a:lnTo>
                  <a:pt x="137560" y="4264407"/>
                </a:lnTo>
                <a:lnTo>
                  <a:pt x="0" y="117713"/>
                </a:lnTo>
                <a:close/>
              </a:path>
            </a:pathLst>
          </a:custGeom>
          <a:blipFill>
            <a:blip r:embed="rId5"/>
            <a:stretch>
              <a:fillRect l="-11474" t="-31477" r="-2245" b="-157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60386" y="1773259"/>
            <a:ext cx="5570820" cy="2683159"/>
            <a:chOff x="0" y="0"/>
            <a:chExt cx="7427761" cy="3577546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7427761" cy="978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</a:pPr>
              <a:r>
                <a:rPr lang="en-US" sz="44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Joseph Johnston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2919" y="1153369"/>
              <a:ext cx="6721922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52919" y="2130168"/>
              <a:ext cx="6721922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Todd Johnson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56000">
            <a:off x="5558396" y="1758409"/>
            <a:ext cx="4056234" cy="4056234"/>
          </a:xfrm>
          <a:custGeom>
            <a:avLst/>
            <a:gdLst/>
            <a:ahLst/>
            <a:cxnLst/>
            <a:rect l="l" t="t" r="r" b="b"/>
            <a:pathLst>
              <a:path w="4056234" h="4056234">
                <a:moveTo>
                  <a:pt x="176192" y="0"/>
                </a:moveTo>
                <a:lnTo>
                  <a:pt x="4056234" y="176191"/>
                </a:lnTo>
                <a:lnTo>
                  <a:pt x="3880042" y="4056233"/>
                </a:lnTo>
                <a:lnTo>
                  <a:pt x="0" y="3880042"/>
                </a:lnTo>
                <a:lnTo>
                  <a:pt x="176192" y="0"/>
                </a:lnTo>
                <a:close/>
              </a:path>
            </a:pathLst>
          </a:custGeom>
          <a:blipFill>
            <a:blip r:embed="rId4"/>
            <a:stretch>
              <a:fillRect l="-6054" t="-14181" r="-1742" b="-47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Bryn Marietta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Tyler Olson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96934" y="1827233"/>
            <a:ext cx="8985408" cy="2177700"/>
            <a:chOff x="0" y="0"/>
            <a:chExt cx="11980544" cy="2903600"/>
          </a:xfrm>
        </p:grpSpPr>
        <p:sp>
          <p:nvSpPr>
            <p:cNvPr id="6" name="TextBox 6"/>
            <p:cNvSpPr txBox="1"/>
            <p:nvPr/>
          </p:nvSpPr>
          <p:spPr>
            <a:xfrm>
              <a:off x="0" y="-85725"/>
              <a:ext cx="11980544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Kylie Meier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69239" y="1228722"/>
              <a:ext cx="10842067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9239" y="2205522"/>
              <a:ext cx="10842067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777240" y="3271868"/>
            <a:ext cx="85039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26649" y="1062362"/>
            <a:ext cx="8605102" cy="206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3"/>
              </a:lnSpc>
            </a:pPr>
            <a:r>
              <a:rPr lang="en-US" sz="8592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SPECIAL RECOGNITION AWARDS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069" y="3723922"/>
            <a:ext cx="9657258" cy="120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40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Lara Roetzel and Matt McCormick</a:t>
            </a:r>
          </a:p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Rapid City Public School Foundation Board Members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9077" y="5890752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924792" y="4925450"/>
            <a:ext cx="2208817" cy="2208817"/>
          </a:xfrm>
          <a:custGeom>
            <a:avLst/>
            <a:gdLst/>
            <a:ahLst/>
            <a:cxnLst/>
            <a:rect l="l" t="t" r="r" b="b"/>
            <a:pathLst>
              <a:path w="2208817" h="2208817">
                <a:moveTo>
                  <a:pt x="0" y="0"/>
                </a:moveTo>
                <a:lnTo>
                  <a:pt x="2208816" y="0"/>
                </a:lnTo>
                <a:lnTo>
                  <a:pt x="2208816" y="2208817"/>
                </a:lnTo>
                <a:lnTo>
                  <a:pt x="0" y="2208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26000">
            <a:off x="5248204" y="1305803"/>
            <a:ext cx="4624680" cy="4624680"/>
          </a:xfrm>
          <a:custGeom>
            <a:avLst/>
            <a:gdLst/>
            <a:ahLst/>
            <a:cxnLst/>
            <a:rect l="l" t="t" r="r" b="b"/>
            <a:pathLst>
              <a:path w="4624680" h="4624680">
                <a:moveTo>
                  <a:pt x="816420" y="0"/>
                </a:moveTo>
                <a:lnTo>
                  <a:pt x="4624680" y="816420"/>
                </a:lnTo>
                <a:lnTo>
                  <a:pt x="3808260" y="4624680"/>
                </a:lnTo>
                <a:lnTo>
                  <a:pt x="0" y="3808260"/>
                </a:lnTo>
                <a:lnTo>
                  <a:pt x="816420" y="0"/>
                </a:lnTo>
                <a:close/>
              </a:path>
            </a:pathLst>
          </a:custGeom>
          <a:blipFill>
            <a:blip r:embed="rId4"/>
            <a:stretch>
              <a:fillRect t="-25159" b="-249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756606"/>
            <a:ext cx="8605102" cy="100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8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VOLUNTEER OF EXCELLENCE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4147" y="1903461"/>
            <a:ext cx="5351535" cy="2739675"/>
            <a:chOff x="0" y="0"/>
            <a:chExt cx="7135380" cy="3652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7135380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Miriam Ostler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9027" y="1228722"/>
              <a:ext cx="6457325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9027" y="2205522"/>
              <a:ext cx="6457325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Alicia English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777240" y="5890752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5"/>
                </a:lnTo>
                <a:lnTo>
                  <a:pt x="0" y="1166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790120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5"/>
                </a:lnTo>
                <a:lnTo>
                  <a:pt x="0" y="1166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786343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1"/>
                </a:lnTo>
                <a:lnTo>
                  <a:pt x="0" y="2287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8000">
            <a:off x="6517374" y="1554659"/>
            <a:ext cx="2774317" cy="4044307"/>
          </a:xfrm>
          <a:custGeom>
            <a:avLst/>
            <a:gdLst/>
            <a:ahLst/>
            <a:cxnLst/>
            <a:rect l="l" t="t" r="r" b="b"/>
            <a:pathLst>
              <a:path w="2774317" h="4044307">
                <a:moveTo>
                  <a:pt x="0" y="14416"/>
                </a:moveTo>
                <a:lnTo>
                  <a:pt x="2753217" y="0"/>
                </a:lnTo>
                <a:lnTo>
                  <a:pt x="2774317" y="4029891"/>
                </a:lnTo>
                <a:lnTo>
                  <a:pt x="21101" y="4044307"/>
                </a:lnTo>
                <a:lnTo>
                  <a:pt x="0" y="14416"/>
                </a:lnTo>
                <a:close/>
              </a:path>
            </a:pathLst>
          </a:custGeom>
          <a:blipFill>
            <a:blip r:embed="rId5"/>
            <a:stretch>
              <a:fillRect l="-118922" t="-6223" r="-40885" b="-126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7240" y="756606"/>
            <a:ext cx="8605102" cy="100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8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VOLUNTEER OF EXCELLENCE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9226" y="1760252"/>
            <a:ext cx="6070305" cy="2739675"/>
            <a:chOff x="0" y="0"/>
            <a:chExt cx="8093739" cy="3652900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8093739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Amelia Schaefbauer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4563" y="1228722"/>
              <a:ext cx="7324614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4563" y="2205522"/>
              <a:ext cx="7324614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Audra Franke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7554" y="4431868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0000">
            <a:off x="5834573" y="1542908"/>
            <a:ext cx="3822858" cy="3955691"/>
          </a:xfrm>
          <a:custGeom>
            <a:avLst/>
            <a:gdLst/>
            <a:ahLst/>
            <a:cxnLst/>
            <a:rect l="l" t="t" r="r" b="b"/>
            <a:pathLst>
              <a:path w="3822858" h="3955691">
                <a:moveTo>
                  <a:pt x="34232" y="0"/>
                </a:moveTo>
                <a:lnTo>
                  <a:pt x="3822858" y="33063"/>
                </a:lnTo>
                <a:lnTo>
                  <a:pt x="3788625" y="3955692"/>
                </a:lnTo>
                <a:lnTo>
                  <a:pt x="0" y="3922629"/>
                </a:lnTo>
                <a:lnTo>
                  <a:pt x="34232" y="0"/>
                </a:lnTo>
                <a:close/>
              </a:path>
            </a:pathLst>
          </a:custGeom>
          <a:blipFill>
            <a:blip r:embed="rId5"/>
            <a:stretch>
              <a:fillRect l="-52483" t="-8471" r="-32752" b="-107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720413"/>
            <a:ext cx="10058400" cy="1039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3"/>
              </a:lnSpc>
            </a:pPr>
            <a:r>
              <a:rPr lang="en-US" sz="82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CTE PATHWAY TO EXCELLENCE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2078" y="1760252"/>
            <a:ext cx="6070305" cy="2739675"/>
            <a:chOff x="0" y="0"/>
            <a:chExt cx="8093739" cy="3652900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8093739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Patty Timmons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4563" y="1228722"/>
              <a:ext cx="7324614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4563" y="2205522"/>
              <a:ext cx="7324614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Genetie Hendrix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0000">
            <a:off x="6100261" y="1667020"/>
            <a:ext cx="3299241" cy="3975484"/>
          </a:xfrm>
          <a:custGeom>
            <a:avLst/>
            <a:gdLst/>
            <a:ahLst/>
            <a:cxnLst/>
            <a:rect l="l" t="t" r="r" b="b"/>
            <a:pathLst>
              <a:path w="3299241" h="3975484">
                <a:moveTo>
                  <a:pt x="0" y="28491"/>
                </a:moveTo>
                <a:lnTo>
                  <a:pt x="3264797" y="0"/>
                </a:lnTo>
                <a:lnTo>
                  <a:pt x="3299242" y="3946993"/>
                </a:lnTo>
                <a:lnTo>
                  <a:pt x="34445" y="3975484"/>
                </a:lnTo>
                <a:lnTo>
                  <a:pt x="0" y="28491"/>
                </a:lnTo>
                <a:close/>
              </a:path>
            </a:pathLst>
          </a:custGeom>
          <a:blipFill>
            <a:blip r:embed="rId5"/>
            <a:stretch>
              <a:fillRect l="-18876" t="-12272" r="-10658" b="-21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7240" y="830896"/>
            <a:ext cx="8605102" cy="929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3"/>
              </a:lnSpc>
            </a:pPr>
            <a:r>
              <a:rPr lang="en-US" sz="73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CTE PATHWAY TO EXCELLENCE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470" y="1852798"/>
            <a:ext cx="6070305" cy="2739675"/>
            <a:chOff x="0" y="0"/>
            <a:chExt cx="8093739" cy="3652900"/>
          </a:xfrm>
        </p:grpSpPr>
        <p:sp>
          <p:nvSpPr>
            <p:cNvPr id="8" name="TextBox 8"/>
            <p:cNvSpPr txBox="1"/>
            <p:nvPr/>
          </p:nvSpPr>
          <p:spPr>
            <a:xfrm>
              <a:off x="0" y="-85725"/>
              <a:ext cx="8093739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Tyler Barker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4563" y="1228722"/>
              <a:ext cx="7324614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4563" y="2205522"/>
              <a:ext cx="7324614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First Sergeant Ryan Wheele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7554" y="4431868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4000">
            <a:off x="5934881" y="1414612"/>
            <a:ext cx="3696772" cy="4243984"/>
          </a:xfrm>
          <a:custGeom>
            <a:avLst/>
            <a:gdLst/>
            <a:ahLst/>
            <a:cxnLst/>
            <a:rect l="l" t="t" r="r" b="b"/>
            <a:pathLst>
              <a:path w="3696772" h="4243984">
                <a:moveTo>
                  <a:pt x="101574" y="0"/>
                </a:moveTo>
                <a:lnTo>
                  <a:pt x="3696773" y="87865"/>
                </a:lnTo>
                <a:lnTo>
                  <a:pt x="3595199" y="4243985"/>
                </a:lnTo>
                <a:lnTo>
                  <a:pt x="0" y="4156120"/>
                </a:lnTo>
                <a:lnTo>
                  <a:pt x="101574" y="0"/>
                </a:lnTo>
                <a:close/>
              </a:path>
            </a:pathLst>
          </a:custGeom>
          <a:blipFill>
            <a:blip r:embed="rId5"/>
            <a:stretch>
              <a:fillRect l="-10068" t="-28544" r="-4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647932" y="4900475"/>
            <a:ext cx="10058400" cy="47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Raider Spirit Award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12078" y="1760252"/>
            <a:ext cx="6070305" cy="2739675"/>
            <a:chOff x="0" y="0"/>
            <a:chExt cx="8093739" cy="3652900"/>
          </a:xfrm>
        </p:grpSpPr>
        <p:sp>
          <p:nvSpPr>
            <p:cNvPr id="9" name="TextBox 9"/>
            <p:cNvSpPr txBox="1"/>
            <p:nvPr/>
          </p:nvSpPr>
          <p:spPr>
            <a:xfrm>
              <a:off x="0" y="-85725"/>
              <a:ext cx="8093739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Joshua Burckhard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4563" y="1228722"/>
              <a:ext cx="7324614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4563" y="2205522"/>
              <a:ext cx="7324614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Michelle Chuplis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3999">
            <a:off x="6181395" y="1526865"/>
            <a:ext cx="2976597" cy="4131400"/>
          </a:xfrm>
          <a:custGeom>
            <a:avLst/>
            <a:gdLst/>
            <a:ahLst/>
            <a:cxnLst/>
            <a:rect l="l" t="t" r="r" b="b"/>
            <a:pathLst>
              <a:path w="2976597" h="4131400">
                <a:moveTo>
                  <a:pt x="0" y="45752"/>
                </a:moveTo>
                <a:lnTo>
                  <a:pt x="2912414" y="0"/>
                </a:lnTo>
                <a:lnTo>
                  <a:pt x="2976597" y="4085648"/>
                </a:lnTo>
                <a:lnTo>
                  <a:pt x="64182" y="4131399"/>
                </a:lnTo>
                <a:lnTo>
                  <a:pt x="0" y="45752"/>
                </a:lnTo>
                <a:close/>
              </a:path>
            </a:pathLst>
          </a:custGeom>
          <a:blipFill>
            <a:blip r:embed="rId5"/>
            <a:stretch>
              <a:fillRect t="-22850" r="-2991" b="-381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222221" y="5271699"/>
            <a:ext cx="9012056" cy="47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Cobbler Spirit Award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12078" y="1852798"/>
            <a:ext cx="6070305" cy="2739675"/>
            <a:chOff x="0" y="0"/>
            <a:chExt cx="8093739" cy="3652900"/>
          </a:xfrm>
        </p:grpSpPr>
        <p:sp>
          <p:nvSpPr>
            <p:cNvPr id="9" name="TextBox 9"/>
            <p:cNvSpPr txBox="1"/>
            <p:nvPr/>
          </p:nvSpPr>
          <p:spPr>
            <a:xfrm>
              <a:off x="0" y="-85725"/>
              <a:ext cx="8093739" cy="1053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Grayce Holzer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4563" y="1228722"/>
              <a:ext cx="7324614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4563" y="2205522"/>
              <a:ext cx="7324614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Kelsey Jones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87057" y="1895597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0"/>
                </a:lnTo>
                <a:lnTo>
                  <a:pt x="0" y="350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469" b="-184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6021" y="1645952"/>
            <a:ext cx="524189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Lauren Knapp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5082" y="2856102"/>
            <a:ext cx="474377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Stevens High School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5082" y="3588702"/>
            <a:ext cx="4743770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Honoring:</a:t>
            </a:r>
          </a:p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Adam Dannenbring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777240" y="3271868"/>
            <a:ext cx="85039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26649" y="2051057"/>
            <a:ext cx="8605102" cy="107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3"/>
              </a:lnSpc>
            </a:pPr>
            <a:r>
              <a:rPr lang="en-US" sz="8592" b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CLOSING REMARKS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069" y="3723922"/>
            <a:ext cx="9657258" cy="171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405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Sara Hornick</a:t>
            </a:r>
          </a:p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Rapid City Public School Foundation </a:t>
            </a:r>
          </a:p>
          <a:p>
            <a:pPr algn="ctr">
              <a:lnSpc>
                <a:spcPts val="3996"/>
              </a:lnSpc>
            </a:pPr>
            <a:r>
              <a:rPr lang="en-US" sz="2854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Executive Director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8872" y="5009237"/>
            <a:ext cx="4960656" cy="1913986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6"/>
                </a:lnTo>
                <a:lnTo>
                  <a:pt x="0" y="1243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52800" y="3251923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2075" y="2292155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251443" y="2292155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1"/>
                </a:lnTo>
                <a:lnTo>
                  <a:pt x="0" y="22871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77240" y="777240"/>
            <a:ext cx="8503920" cy="2474683"/>
            <a:chOff x="0" y="0"/>
            <a:chExt cx="11338560" cy="3299577"/>
          </a:xfrm>
        </p:grpSpPr>
        <p:sp>
          <p:nvSpPr>
            <p:cNvPr id="7" name="TextBox 7"/>
            <p:cNvSpPr txBox="1"/>
            <p:nvPr/>
          </p:nvSpPr>
          <p:spPr>
            <a:xfrm>
              <a:off x="0" y="371475"/>
              <a:ext cx="11338560" cy="1367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56"/>
                </a:lnSpc>
              </a:pPr>
              <a:r>
                <a:rPr lang="en-US" sz="8608">
                  <a:solidFill>
                    <a:srgbClr val="000000"/>
                  </a:solidFill>
                  <a:latin typeface="New Icon Script"/>
                  <a:ea typeface="New Icon Script"/>
                  <a:cs typeface="New Icon Script"/>
                  <a:sym typeface="New Icon Script"/>
                </a:rPr>
                <a:t>Congratulations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873" y="1371906"/>
              <a:ext cx="11222814" cy="1927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7"/>
                </a:lnSpc>
              </a:pPr>
              <a:r>
                <a:rPr lang="en-US" sz="11821" b="1" i="1" spc="-177">
                  <a:solidFill>
                    <a:srgbClr val="373941"/>
                  </a:solidFill>
                  <a:latin typeface="Gotham Condensed Bold Italics"/>
                  <a:ea typeface="Gotham Condensed Bold Italics"/>
                  <a:cs typeface="Gotham Condensed Bold Italics"/>
                  <a:sym typeface="Gotham Condensed Bold Italics"/>
                </a:rPr>
                <a:t>GRADUATES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87057" y="1895597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0"/>
                </a:lnTo>
                <a:lnTo>
                  <a:pt x="0" y="350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6021" y="1645952"/>
            <a:ext cx="524189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Julia Mitchell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5082" y="2856102"/>
            <a:ext cx="474377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Stevens High School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5082" y="3588702"/>
            <a:ext cx="4743770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Honoring:</a:t>
            </a:r>
          </a:p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Alicia Coyne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5095" y="5812799"/>
            <a:ext cx="3064435" cy="1182361"/>
          </a:xfrm>
          <a:custGeom>
            <a:avLst/>
            <a:gdLst/>
            <a:ahLst/>
            <a:cxnLst/>
            <a:rect l="l" t="t" r="r" b="b"/>
            <a:pathLst>
              <a:path w="3064435" h="1182361">
                <a:moveTo>
                  <a:pt x="0" y="0"/>
                </a:moveTo>
                <a:lnTo>
                  <a:pt x="3064435" y="0"/>
                </a:lnTo>
                <a:lnTo>
                  <a:pt x="3064435" y="1182361"/>
                </a:lnTo>
                <a:lnTo>
                  <a:pt x="0" y="118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5321" y="4688523"/>
            <a:ext cx="2563292" cy="2563292"/>
          </a:xfrm>
          <a:custGeom>
            <a:avLst/>
            <a:gdLst/>
            <a:ahLst/>
            <a:cxnLst/>
            <a:rect l="l" t="t" r="r" b="b"/>
            <a:pathLst>
              <a:path w="2563292" h="2563292">
                <a:moveTo>
                  <a:pt x="0" y="0"/>
                </a:moveTo>
                <a:lnTo>
                  <a:pt x="2563292" y="0"/>
                </a:lnTo>
                <a:lnTo>
                  <a:pt x="2563292" y="2563292"/>
                </a:lnTo>
                <a:lnTo>
                  <a:pt x="0" y="256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87057" y="1895597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1" y="0"/>
                </a:lnTo>
                <a:lnTo>
                  <a:pt x="3500511" y="3500510"/>
                </a:lnTo>
                <a:lnTo>
                  <a:pt x="0" y="3500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136" b="-251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1F21D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96934" y="1827233"/>
            <a:ext cx="5241892" cy="2928270"/>
            <a:chOff x="0" y="0"/>
            <a:chExt cx="6989189" cy="390436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4300"/>
              <a:ext cx="6989189" cy="133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Miriam Ostler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2081" y="1480183"/>
              <a:ext cx="6325026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Stevens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2081" y="2456983"/>
              <a:ext cx="6325026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Alicia Coyne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9021956" cy="2911760"/>
            <a:chOff x="0" y="0"/>
            <a:chExt cx="12029275" cy="3882347"/>
          </a:xfrm>
        </p:grpSpPr>
        <p:sp>
          <p:nvSpPr>
            <p:cNvPr id="7" name="TextBox 7"/>
            <p:cNvSpPr txBox="1"/>
            <p:nvPr/>
          </p:nvSpPr>
          <p:spPr>
            <a:xfrm>
              <a:off x="0" y="-104775"/>
              <a:ext cx="12029275" cy="1301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60"/>
                </a:lnSpc>
              </a:pPr>
              <a:r>
                <a:rPr lang="en-US" sz="59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Tianna Boerke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1554" y="1458170"/>
              <a:ext cx="10886167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71554" y="2434970"/>
              <a:ext cx="10886167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Amanda Caron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" y="5828594"/>
            <a:ext cx="3208056" cy="1166566"/>
          </a:xfrm>
          <a:custGeom>
            <a:avLst/>
            <a:gdLst/>
            <a:ahLst/>
            <a:cxnLst/>
            <a:rect l="l" t="t" r="r" b="b"/>
            <a:pathLst>
              <a:path w="3208056" h="1166566">
                <a:moveTo>
                  <a:pt x="0" y="0"/>
                </a:moveTo>
                <a:lnTo>
                  <a:pt x="3208056" y="0"/>
                </a:lnTo>
                <a:lnTo>
                  <a:pt x="3208056" y="1166566"/>
                </a:lnTo>
                <a:lnTo>
                  <a:pt x="0" y="1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5625" y="4685019"/>
            <a:ext cx="2287150" cy="2287150"/>
          </a:xfrm>
          <a:custGeom>
            <a:avLst/>
            <a:gdLst/>
            <a:ahLst/>
            <a:cxnLst/>
            <a:rect l="l" t="t" r="r" b="b"/>
            <a:pathLst>
              <a:path w="2287150" h="2287150">
                <a:moveTo>
                  <a:pt x="0" y="0"/>
                </a:moveTo>
                <a:lnTo>
                  <a:pt x="2287150" y="0"/>
                </a:lnTo>
                <a:lnTo>
                  <a:pt x="2287150" y="2287150"/>
                </a:lnTo>
                <a:lnTo>
                  <a:pt x="0" y="2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58226" y="5751645"/>
            <a:ext cx="3222934" cy="1243515"/>
          </a:xfrm>
          <a:custGeom>
            <a:avLst/>
            <a:gdLst/>
            <a:ahLst/>
            <a:cxnLst/>
            <a:rect l="l" t="t" r="r" b="b"/>
            <a:pathLst>
              <a:path w="3222934" h="1243515">
                <a:moveTo>
                  <a:pt x="0" y="0"/>
                </a:moveTo>
                <a:lnTo>
                  <a:pt x="3222934" y="0"/>
                </a:lnTo>
                <a:lnTo>
                  <a:pt x="3222934" y="1243515"/>
                </a:lnTo>
                <a:lnTo>
                  <a:pt x="0" y="1243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240" y="625170"/>
            <a:ext cx="8605102" cy="113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</a:pPr>
            <a:r>
              <a:rPr lang="en-US" sz="9092" b="1">
                <a:solidFill>
                  <a:srgbClr val="CB223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STUDENT OF DISTINCTION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0386" y="1773259"/>
            <a:ext cx="5150744" cy="2911760"/>
            <a:chOff x="0" y="0"/>
            <a:chExt cx="6867658" cy="3882347"/>
          </a:xfrm>
        </p:grpSpPr>
        <p:sp>
          <p:nvSpPr>
            <p:cNvPr id="7" name="TextBox 7"/>
            <p:cNvSpPr txBox="1"/>
            <p:nvPr/>
          </p:nvSpPr>
          <p:spPr>
            <a:xfrm>
              <a:off x="0" y="-104775"/>
              <a:ext cx="6867658" cy="1301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60"/>
                </a:lnSpc>
              </a:pPr>
              <a:r>
                <a:rPr lang="en-US" sz="59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Owen Darger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26307" y="1458170"/>
              <a:ext cx="6215044" cy="698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Central High School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6307" y="2434970"/>
              <a:ext cx="6215044" cy="1447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Honoring: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Andrew Belsaas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919438" y="1596633"/>
            <a:ext cx="3500510" cy="3500510"/>
          </a:xfrm>
          <a:custGeom>
            <a:avLst/>
            <a:gdLst/>
            <a:ahLst/>
            <a:cxnLst/>
            <a:rect l="l" t="t" r="r" b="b"/>
            <a:pathLst>
              <a:path w="3500510" h="3500510">
                <a:moveTo>
                  <a:pt x="0" y="0"/>
                </a:moveTo>
                <a:lnTo>
                  <a:pt x="3500510" y="0"/>
                </a:lnTo>
                <a:lnTo>
                  <a:pt x="3500510" y="3500511"/>
                </a:lnTo>
                <a:lnTo>
                  <a:pt x="0" y="35005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00" r="-1250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642</Words>
  <Application>Microsoft Office PowerPoint</Application>
  <PresentationFormat>Custom</PresentationFormat>
  <Paragraphs>244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New Icon Script</vt:lpstr>
      <vt:lpstr>Arial</vt:lpstr>
      <vt:lpstr>Gotham Condensed Bold Italics</vt:lpstr>
      <vt:lpstr>Canva Sans Bold</vt:lpstr>
      <vt:lpstr>Calibri</vt:lpstr>
      <vt:lpstr>Canva Sans Bold Italics</vt:lpstr>
      <vt:lpstr>Bebas Neue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Evening of Excellence Presentation</dc:title>
  <cp:lastModifiedBy>Hornick, Sara</cp:lastModifiedBy>
  <cp:revision>2</cp:revision>
  <dcterms:created xsi:type="dcterms:W3CDTF">2006-08-16T00:00:00Z</dcterms:created>
  <dcterms:modified xsi:type="dcterms:W3CDTF">2025-04-23T15:17:14Z</dcterms:modified>
  <dc:identifier>DAGldSGhox0</dc:identifier>
</cp:coreProperties>
</file>